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85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A%D1%81%D0%BA%D1%83%D1%80%D1%81%D0%B8%D1%8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u.wikipedia.org/wiki/%D0%98%D1%81%D1%82%D0%BE%D1%80%D0%B8%D0%B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66429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ИЗОБРАЗИТЕЛЬНОЕ ИСКУССТВО</a:t>
            </a:r>
            <a:b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Тема. Многообразие  художественных культур в мире. Обобщение темы</a:t>
            </a:r>
            <a:r>
              <a:rPr lang="en-US" sz="3600" b="1" dirty="0" smtClean="0">
                <a:solidFill>
                  <a:srgbClr val="C00000"/>
                </a:solidFill>
                <a:latin typeface="Monotype Corsiva" pitchFamily="66" charset="0"/>
              </a:rPr>
              <a:t> III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четверти.</a:t>
            </a:r>
            <a:b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4 класс</a:t>
            </a:r>
            <a:b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656184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Степная птица вдаль зовет,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 </a:t>
            </a:r>
            <a:r>
              <a:rPr lang="ru-RU" dirty="0" smtClean="0">
                <a:solidFill>
                  <a:srgbClr val="002060"/>
                </a:solidFill>
              </a:rPr>
              <a:t>степь привольна и чиста.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 мне моя мечта живет,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Такая непонятная мечта.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Р. Рождественский</a:t>
            </a:r>
          </a:p>
          <a:p>
            <a:endParaRPr lang="ru-RU" dirty="0"/>
          </a:p>
        </p:txBody>
      </p:sp>
      <p:pic>
        <p:nvPicPr>
          <p:cNvPr id="6146" name="Picture 2" descr="C:\Users\Любовь\Desktop\amerikanskaja-dolina-Antelop-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72816"/>
            <a:ext cx="4474840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Следующая тема нашей экскурсии — «Города в пустыне».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Кто из вас готов стать экскурсоводом по этой теме?</a:t>
            </a:r>
          </a:p>
          <a:p>
            <a:endParaRPr lang="ru-RU" dirty="0"/>
          </a:p>
        </p:txBody>
      </p:sp>
      <p:pic>
        <p:nvPicPr>
          <p:cNvPr id="7170" name="Picture 2" descr="C:\Users\Любовь\Desktop\0406576f71bdf8cdb29942cd5c1548c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432048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юбовь\Desktop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Наверное, многие из вас полюбили землю древней Эллады, и поэтому сегодня будут рассказывать о ней. Мы с удовольствием еще раз послушаем ваши повествования об этом чудесном крае.</a:t>
            </a:r>
          </a:p>
          <a:p>
            <a:endParaRPr lang="ru-RU" dirty="0"/>
          </a:p>
        </p:txBody>
      </p:sp>
      <p:pic>
        <p:nvPicPr>
          <p:cNvPr id="9218" name="Picture 2" descr="C:\Users\Любовь\Desktop\473795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556792"/>
            <a:ext cx="418680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Последняя тема четверти — «Средневековый город». Осталось нам побывать в средневековой Европе, посмотреть на улицы городов того времени.</a:t>
            </a:r>
          </a:p>
        </p:txBody>
      </p:sp>
      <p:pic>
        <p:nvPicPr>
          <p:cNvPr id="10242" name="Picture 2" descr="C:\Users\Любовь\Desktop\srednevekovyy-gorod-774x4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84784"/>
            <a:ext cx="433082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186808" cy="547260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Летят над головами часы и времена,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И люди не видали друг друга никогда,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Но в мире есть искусство —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рисунок и портрет,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Оно всегда сумеет помочь в один момент.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Оно запечатлеет, как выглядел давно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Японец, что одет был когда-то в кимоно,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Как славно улыбались красавицы с картин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И как дома из глины вставали из пустынь.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Прекрасный и великий художественный мир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На нас глядит спокойно с панно, с гравюр, с картин.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Добро и человечность художник создает,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Искусство понимает по-своему народ.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Его лицо и образ, культура, простота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Уложится в одно лишь слово — красота.</a:t>
            </a:r>
          </a:p>
          <a:p>
            <a:r>
              <a:rPr lang="ru-RU" sz="1600" i="1" dirty="0" smtClean="0">
                <a:solidFill>
                  <a:srgbClr val="002060"/>
                </a:solidFill>
              </a:rPr>
              <a:t>М. Давыдова</a:t>
            </a:r>
          </a:p>
          <a:p>
            <a:endParaRPr lang="ru-RU" sz="1600" dirty="0"/>
          </a:p>
        </p:txBody>
      </p:sp>
      <p:pic>
        <p:nvPicPr>
          <p:cNvPr id="11266" name="Picture 2" descr="C:\Users\Любовь\Desktop\рефлексия\img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340768"/>
            <a:ext cx="4038600" cy="4036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Сочинение </a:t>
            </a:r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синквейна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Творческий момент,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Сегодня вы будете создавать </a:t>
            </a:r>
            <a:r>
              <a:rPr lang="ru-RU" sz="3600" dirty="0" err="1" smtClean="0">
                <a:solidFill>
                  <a:srgbClr val="002060"/>
                </a:solidFill>
              </a:rPr>
              <a:t>синквейн</a:t>
            </a:r>
            <a:r>
              <a:rPr lang="ru-RU" sz="3600" dirty="0" smtClean="0">
                <a:solidFill>
                  <a:srgbClr val="002060"/>
                </a:solidFill>
              </a:rPr>
              <a:t> на тему «Красота».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2290" name="Picture 2" descr="C:\Users\Любовь\Desktop\98488859_0b083981037381955bb42a7ec50ab68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258816" cy="4104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Домашнее задание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Сейчас </a:t>
            </a:r>
            <a:r>
              <a:rPr lang="ru-RU" b="1" dirty="0" smtClean="0">
                <a:solidFill>
                  <a:srgbClr val="002060"/>
                </a:solidFill>
              </a:rPr>
              <a:t>лучшее </a:t>
            </a:r>
            <a:r>
              <a:rPr lang="ru-RU" b="1" dirty="0" smtClean="0">
                <a:solidFill>
                  <a:srgbClr val="002060"/>
                </a:solidFill>
              </a:rPr>
              <a:t>время года — </a:t>
            </a:r>
            <a:r>
              <a:rPr lang="ru-RU" b="1" dirty="0" smtClean="0">
                <a:solidFill>
                  <a:srgbClr val="002060"/>
                </a:solidFill>
              </a:rPr>
              <a:t>весна, </a:t>
            </a:r>
            <a:r>
              <a:rPr lang="ru-RU" b="1" dirty="0" smtClean="0">
                <a:solidFill>
                  <a:srgbClr val="002060"/>
                </a:solidFill>
              </a:rPr>
              <a:t>время, которое А. Пушкин называл «утром года».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эту пору вся природа пробуждается от зимней спячки.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Поэтому для вас, как начинающих художников, очень важно стараться сейчас подмечать картину этого пробуждения. Если вы отправитесь гулять куда-то на природу, то постарайтесь наблюдать за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изменениями, которые приносит весна. А потом, вернувшись домой, перенесите эти наблюдения на бумагу, создав рисунок на весеннюю тему.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юбовь\Desktop\фоны\34221_html_m212a5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225" y="328613"/>
            <a:ext cx="6305550" cy="620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Тема. Многообразие художественных культур в мире. Обобщение темы </a:t>
            </a:r>
            <a:r>
              <a:rPr lang="en-US" sz="3600" b="1" dirty="0" smtClean="0">
                <a:solidFill>
                  <a:srgbClr val="C00000"/>
                </a:solidFill>
                <a:latin typeface="Monotype Corsiva" pitchFamily="66" charset="0"/>
              </a:rPr>
              <a:t>III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четверти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Цели:</a:t>
            </a:r>
            <a:r>
              <a:rPr lang="ru-RU" b="1" dirty="0" smtClean="0">
                <a:solidFill>
                  <a:srgbClr val="002060"/>
                </a:solidFill>
              </a:rPr>
              <a:t> повторить название темы четверти и приемы ее раскрытия на уроках; повторить виды деятельности на уроках; вспомнить тематику уроков и художественные образы произведений искусства; перечислить названия регионов, стран и областей, которые были отражены в работах; продемонстрировать приобретенные специализированные знания и многообразие используемых материалов.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Вид деятельности:</a:t>
            </a:r>
            <a:r>
              <a:rPr lang="ru-RU" b="1" dirty="0" smtClean="0">
                <a:solidFill>
                  <a:srgbClr val="002060"/>
                </a:solidFill>
              </a:rPr>
              <a:t> классная художественная выставка.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Планируемые результаты:</a:t>
            </a:r>
            <a:r>
              <a:rPr lang="ru-RU" b="1" dirty="0" smtClean="0">
                <a:solidFill>
                  <a:srgbClr val="002060"/>
                </a:solidFill>
              </a:rPr>
              <a:t> школьники повторят специфику каждого из регионов и стран, которые были объектами их изучения на уроках изобразительного искусства; приобретут знания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 деятельности музейного экскурсовода; смоделируют игровую ситуацию «Поход в музей».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Оборудование:</a:t>
            </a:r>
            <a:r>
              <a:rPr lang="ru-RU" b="1" dirty="0" smtClean="0">
                <a:solidFill>
                  <a:srgbClr val="002060"/>
                </a:solidFill>
              </a:rPr>
              <a:t> рисунки и поделки, выполненные учащимися в III четверти.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Ключевые слова и понятия:</a:t>
            </a:r>
            <a:r>
              <a:rPr lang="ru-RU" b="1" dirty="0" smtClean="0">
                <a:solidFill>
                  <a:srgbClr val="002060"/>
                </a:solidFill>
              </a:rPr>
              <a:t> художественный музей, экскурсовод.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Повторение пройденного материала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5100" b="1" dirty="0" smtClean="0">
                <a:solidFill>
                  <a:srgbClr val="002060"/>
                </a:solidFill>
              </a:rPr>
              <a:t>Чтобы закрепить знания, которые вы уже приобрели на уроках, вспомните, какие жанры изобразительного искусства им уже знаете. Послушайте загадку о жанрах живописи и завершите нужными словами отдельные строчки стихотворения, которое я сейчас прочитаю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124744"/>
            <a:ext cx="4038600" cy="5505475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Здесь развешены картины,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Сколько хочешь ты глазей —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Стенды вот, а вот витрины.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Нынче ты пришел в музей.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 любой здесь вкус картины.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Что же любит зритель наш?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Роща с красною рябиной —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Это, милый друг,... </a:t>
            </a:r>
            <a:r>
              <a:rPr lang="ru-RU" i="1" dirty="0" smtClean="0">
                <a:solidFill>
                  <a:srgbClr val="7030A0"/>
                </a:solidFill>
              </a:rPr>
              <a:t>(пейзаж).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Лес и поле, луг и речка,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Голубые небеса,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Распрекрасные местечки Смотрим мы по полчаса.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Мы картины очень любим И на все дадим ответ: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Вот девчонка в пестрой шубе —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Это, милый друг,... </a:t>
            </a:r>
            <a:r>
              <a:rPr lang="ru-RU" i="1" dirty="0" smtClean="0">
                <a:solidFill>
                  <a:srgbClr val="7030A0"/>
                </a:solidFill>
              </a:rPr>
              <a:t>(портрет).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Нарисована здесь мама,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Дед и бабушка за ней.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Мы портреты вставим в рамы И повесим на стене.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Вот пирожных сдобных груда.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Хочется их сунуть в рот!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Вывод следует отсюда —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 картине — ... </a:t>
            </a:r>
            <a:r>
              <a:rPr lang="ru-RU" i="1" dirty="0" smtClean="0">
                <a:solidFill>
                  <a:srgbClr val="7030A0"/>
                </a:solidFill>
              </a:rPr>
              <a:t>(натюрморт).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Смысл картин волнует чувства,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Будем мы теперь умней.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Чтобы лучше знать искусство,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Приходите к нам в музей!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Повторение пройденного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Сегодня мы подводим итоги </a:t>
            </a:r>
            <a:r>
              <a:rPr lang="ru-RU" b="1" dirty="0" smtClean="0">
                <a:solidFill>
                  <a:srgbClr val="002060"/>
                </a:solidFill>
              </a:rPr>
              <a:t>прошлой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четверти, и для этого перенесемся в необычный музей, потому что вы являетесь авторами всех его экспонатов. Шаг за шагом мы будем переходить от произведения к произведению, а авторы картин и поделок превратятся на время в музейных работников — экскурсоводов — и расскажут нам о своих работах которые созданы вашими руками.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Любовь\Desktop\фото\P10801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00808"/>
            <a:ext cx="4038600" cy="33123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4007" y="5157192"/>
            <a:ext cx="4104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Экскурсовод</a:t>
            </a:r>
            <a:r>
              <a:rPr lang="ru-RU" dirty="0" smtClean="0">
                <a:solidFill>
                  <a:srgbClr val="FF0000"/>
                </a:solidFill>
              </a:rPr>
              <a:t> — специалист по проведению </a:t>
            </a:r>
            <a:r>
              <a:rPr lang="ru-RU" dirty="0" smtClean="0">
                <a:solidFill>
                  <a:srgbClr val="FF0000"/>
                </a:solidFill>
                <a:hlinkClick r:id="rId3" tooltip="Экскурсия"/>
              </a:rPr>
              <a:t>экскурсий</a:t>
            </a:r>
            <a:r>
              <a:rPr lang="ru-RU" dirty="0" smtClean="0">
                <a:solidFill>
                  <a:srgbClr val="FF0000"/>
                </a:solidFill>
              </a:rPr>
              <a:t>. Смежные профессии: гид, </a:t>
            </a:r>
            <a:r>
              <a:rPr lang="ru-RU" dirty="0" smtClean="0">
                <a:solidFill>
                  <a:srgbClr val="FF0000"/>
                </a:solidFill>
                <a:hlinkClick r:id="rId4" tooltip="Историк"/>
              </a:rPr>
              <a:t>историк</a:t>
            </a:r>
            <a:r>
              <a:rPr lang="ru-RU" dirty="0" smtClean="0">
                <a:solidFill>
                  <a:srgbClr val="FF0000"/>
                </a:solidFill>
              </a:rPr>
              <a:t>, культуролог, музейный работник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Повторение пройденного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Для начала необходимо вспомнить все темы III четверти. Общая тема четверти звучит так: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«Каждый народ — художник».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«Страна восходящего солнца».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«Народы тундры и гор».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«Жители степей». «Города и пустыне». «Древняя Эллада».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«Средневековый город».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Игра «Угадай-ка».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Говорят, что солнце всходит на краю земли,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Раньше всех оно в окошко шлет лучи свои.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 в какой стране, ответьте, оказалась я?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Край, где солнце день встречает, как зовут? </a:t>
            </a:r>
            <a:r>
              <a:rPr lang="ru-RU" sz="900" b="1" i="1" dirty="0" smtClean="0">
                <a:solidFill>
                  <a:srgbClr val="002060"/>
                </a:solidFill>
              </a:rPr>
              <a:t>(Япония.)</a:t>
            </a:r>
            <a:endParaRPr lang="ru-RU" sz="9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Users\Любовь\Desktop\93851922_Maiko__11_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0498" y="1600200"/>
            <a:ext cx="335400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Если Япония — страна теплого климата, где не бывает долгой и злой зимы, а люди весь год могут жить в легких домах, то второй край противоположный ей во всем. Здесь, в этом краю, зима длится большую часть года, а в походных домиках постоянно горит очаг, согревая больших и маленьких его жителей.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Как называется этот край? </a:t>
            </a:r>
            <a:r>
              <a:rPr lang="ru-RU" sz="1000" b="1" dirty="0" smtClean="0">
                <a:solidFill>
                  <a:srgbClr val="002060"/>
                </a:solidFill>
              </a:rPr>
              <a:t>(</a:t>
            </a:r>
            <a:r>
              <a:rPr lang="ru-RU" sz="1000" b="1" i="1" dirty="0" smtClean="0">
                <a:solidFill>
                  <a:srgbClr val="002060"/>
                </a:solidFill>
              </a:rPr>
              <a:t>Тундра.)</a:t>
            </a:r>
            <a:endParaRPr lang="ru-RU" sz="10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074" name="Picture 2" descr="C:\Users\Любовь\Desktop\dm-XKD9M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00808"/>
            <a:ext cx="403860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 на Севере, друзья,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Где тайга кончается,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Есть полярные края —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Тундрой называются.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Мох и ягель — там и туг,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Мошки да комарики...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 деревья в ней растут Маленькие-маленькие...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Если будешь там гулять —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Ты уж, по возможности,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Постарайся проявлять Больше осторожности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В. Безладнов</a:t>
            </a:r>
          </a:p>
          <a:p>
            <a:endParaRPr lang="ru-RU" dirty="0"/>
          </a:p>
        </p:txBody>
      </p:sp>
      <p:pic>
        <p:nvPicPr>
          <p:cNvPr id="4098" name="Picture 2" descr="C:\Users\Любовь\Desktop\Tundr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484784"/>
            <a:ext cx="4546848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Беседа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Переносимся в новую область, я сразу скажу, что это за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регион, — это область гор. Про горные вершины русским поэтом Михаилом Юрьевичем Лермонтовым написано замечательное стихотворение.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Горные вершины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Спят во тьме ночной;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Тихие долины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Полны свежей мглой;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 пылит дорога,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 дрожат листы...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Подожди немного,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Отдохнешь и ты.</a:t>
            </a:r>
          </a:p>
          <a:p>
            <a:endParaRPr lang="ru-RU" dirty="0"/>
          </a:p>
        </p:txBody>
      </p:sp>
      <p:pic>
        <p:nvPicPr>
          <p:cNvPr id="5122" name="Picture 2" descr="C:\Users\Любовь\Desktop\621ef71109f97282bfc77d2c2e21eb7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418680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954</Words>
  <Application>Microsoft Office PowerPoint</Application>
  <PresentationFormat>Экран (4:3)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Monotype Corsiva</vt:lpstr>
      <vt:lpstr>Тема Office</vt:lpstr>
      <vt:lpstr>ИЗОБРАЗИТЕЛЬНОЕ ИСКУССТВО  Тема. Многообразие  художественных культур в мире. Обобщение темы III четверти. 4 класс </vt:lpstr>
      <vt:lpstr>Тема. Многообразие художественных культур в мире. Обобщение темы III четверти </vt:lpstr>
      <vt:lpstr>Повторение пройденного материала</vt:lpstr>
      <vt:lpstr>Повторение пройденного материала</vt:lpstr>
      <vt:lpstr>Повторение пройденного материала</vt:lpstr>
      <vt:lpstr>Беседа по теме урока Игра «Угадай-ка».  </vt:lpstr>
      <vt:lpstr>Беседа по теме урока</vt:lpstr>
      <vt:lpstr>Беседа по теме урока</vt:lpstr>
      <vt:lpstr>Беседа по теме урока</vt:lpstr>
      <vt:lpstr>Беседа по теме урока</vt:lpstr>
      <vt:lpstr>Беседа по теме урока</vt:lpstr>
      <vt:lpstr>Презентация PowerPoint</vt:lpstr>
      <vt:lpstr>Беседа по теме урока </vt:lpstr>
      <vt:lpstr>Беседа по теме урока</vt:lpstr>
      <vt:lpstr>Презентация PowerPoint</vt:lpstr>
      <vt:lpstr>Сочинение синквейна</vt:lpstr>
      <vt:lpstr>Домашнее задание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 Тема. Многообразие  художественных культур в мире. Обобщение темы III четверти. 4 класс Урок 26</dc:title>
  <dc:creator>Любовь</dc:creator>
  <cp:lastModifiedBy>алсу лутфуллина</cp:lastModifiedBy>
  <cp:revision>21</cp:revision>
  <dcterms:created xsi:type="dcterms:W3CDTF">2015-06-30T14:12:27Z</dcterms:created>
  <dcterms:modified xsi:type="dcterms:W3CDTF">2020-04-06T08:20:20Z</dcterms:modified>
</cp:coreProperties>
</file>